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74" r:id="rId7"/>
    <p:sldId id="260" r:id="rId8"/>
    <p:sldId id="273" r:id="rId9"/>
    <p:sldId id="262" r:id="rId10"/>
    <p:sldId id="263" r:id="rId11"/>
    <p:sldId id="266" r:id="rId12"/>
    <p:sldId id="267" r:id="rId13"/>
    <p:sldId id="264" r:id="rId14"/>
    <p:sldId id="265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D677D-6BCD-4980-BA7C-BD0F9B09897F}" type="datetimeFigureOut">
              <a:rPr lang="en-US" smtClean="0"/>
              <a:t>23-Jan-14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6A8EC-895B-473E-A9BA-91DA78F166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84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6A8EC-895B-473E-A9BA-91DA78F1666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7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6A8EC-895B-473E-A9BA-91DA78F1666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05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23-Jan-14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0"/>
            <a:ext cx="7467600" cy="1317625"/>
          </a:xfrm>
          <a:noFill/>
        </p:spPr>
        <p:txBody>
          <a:bodyPr>
            <a:noAutofit/>
          </a:bodyPr>
          <a:lstStyle/>
          <a:p>
            <a:r>
              <a:rPr lang="bn-BD" sz="13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3800" dirty="0"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12631"/>
            <a:ext cx="7467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666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noFill/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761365"/>
            <a:ext cx="3956537" cy="3496435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বিষয়ঃপদার্থবিজ্ঞান</a:t>
            </a:r>
          </a:p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শ্রেণিঃনবম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আলোচ্য বিষয় –চল তড়িৎ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762000" y="2388632"/>
            <a:ext cx="3886200" cy="3021568"/>
          </a:xfrm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শিক্ষকঃমোঃশাহান শাহ্‌ সরদার</a:t>
            </a:r>
          </a:p>
          <a:p>
            <a:pPr marL="0" indent="0">
              <a:buNone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সহঃ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শিক্ষক-গণিত</a:t>
            </a:r>
          </a:p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মাইজপাড়া মাঃবিদ্যালয়</a:t>
            </a:r>
          </a:p>
          <a:p>
            <a:pPr marL="0" indent="0">
              <a:buNone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নড়াইল সদর,নড়াইল।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782" y="3733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736434" y="1761365"/>
            <a:ext cx="2302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90600" y="1500499"/>
            <a:ext cx="2133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u="sng" dirty="0" smtClean="0">
                <a:latin typeface="NikoshBAN" pitchFamily="2" charset="0"/>
                <a:cs typeface="NikoshBAN" pitchFamily="2" charset="0"/>
              </a:rPr>
              <a:t>            </a:t>
            </a:r>
            <a:endParaRPr lang="bn-BD" sz="2800" b="1" u="sng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2800" b="1" u="sng" dirty="0" smtClean="0">
                <a:latin typeface="NikoshBAN" pitchFamily="2" charset="0"/>
                <a:cs typeface="NikoshBAN" pitchFamily="2" charset="0"/>
              </a:rPr>
              <a:t>  পরিচিতি</a:t>
            </a:r>
            <a:endParaRPr lang="bn-BD" sz="28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67000" y="177060"/>
            <a:ext cx="35606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u="sng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43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6" grpId="0" build="p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43000" y="64476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u="sng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1676401"/>
            <a:ext cx="67818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১।স্থির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তড়িৎ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হতে চল তড়িৎ সৃষ্টি প্রদর্শন করতে পারবে।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তড়িৎ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প্রবাহের  দিক  এবং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ইলেকট্রন  প্রবাহের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দিক  ব্যাখ্যা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করতে পারবে ।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তড়িৎ যন্ত্র ও উপকরণের প্রতীক ব্যবহার করে বর্তনী অঙ্কন করতে পারবে।</a:t>
            </a: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।বাস্তব জীবনে তড়িতের ব্যবহার ব্যাখ্যা করতে পারবে।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>
              <a:buFont typeface="+mj-lt"/>
              <a:buAutoNum type="arabicPeriod"/>
            </a:pPr>
            <a:endParaRPr lang="bn-BD" sz="4000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4000" b="1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60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304800"/>
            <a:ext cx="3501655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396961"/>
            <a:ext cx="3124200" cy="31034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25161"/>
            <a:ext cx="2971800" cy="2971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1" y="3581400"/>
            <a:ext cx="4032924" cy="31735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208456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চিত্রগুলো লক্ষ্য কর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132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" y="914400"/>
            <a:ext cx="8229600" cy="1143000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চিত্রগুলো কিসের সাথে সম্পর্কিত?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3733800"/>
            <a:ext cx="4953000" cy="83099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উত্তরঃ বিদ্যুৎ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589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590800"/>
            <a:ext cx="8229600" cy="1143000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এসো আমরা বিদ্যুৎ সম্পর্কে জানি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4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14400" y="2819400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তড়িৎ কী ?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উহা কত প্রকার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ও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কী কী?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1447800"/>
            <a:ext cx="4419600" cy="83099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পূর্ব জ্ঞান যাচায়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54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228600"/>
            <a:ext cx="9220200" cy="1143000"/>
          </a:xfrm>
        </p:spPr>
        <p:txBody>
          <a:bodyPr>
            <a:norm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তড়িৎঃ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তড়িৎ হল পদার্থের একটি ধর্ম যা আধানের গতির ফল স্বরুপ সৃষ্টি হয়।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5908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/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তড়িৎ প্রবাহ দুই প্রকার 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যথাঃ১।স্থির তড়িৎ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                                         ২।চল তড়িৎ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261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557" y="-29308"/>
            <a:ext cx="8229600" cy="1248508"/>
          </a:xfrm>
        </p:spPr>
        <p:txBody>
          <a:bodyPr>
            <a:noAutofit/>
          </a:bodyPr>
          <a:lstStyle/>
          <a:p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চিত্রটি লক্ষ্য কর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76400"/>
            <a:ext cx="601766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08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3276600"/>
          </a:xfrm>
        </p:spPr>
        <p:txBody>
          <a:bodyPr>
            <a:normAutofit fontScale="90000"/>
          </a:bodyPr>
          <a:lstStyle/>
          <a:p>
            <a:pPr marL="914400" indent="-914400" algn="l">
              <a:buFont typeface="+mj-lt"/>
              <a:buAutoNum type="arabicPeriod"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১।তড়িৎ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প্রবাহ কী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                 ২।এর একক কী ?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৩।একে কী দ্বারা প্রকাশ করা হয়?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 smtClean="0">
                <a:latin typeface="NikoshBAN" pitchFamily="2" charset="0"/>
                <a:cs typeface="NikoshBAN" pitchFamily="2" charset="0"/>
              </a:rPr>
            </a:b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09800" y="457200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00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85" y="3657600"/>
            <a:ext cx="5105400" cy="3022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283677"/>
            <a:ext cx="4191000" cy="2362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>
                <a:latin typeface="NikoshBAN" pitchFamily="2" charset="0"/>
                <a:cs typeface="NikoshBAN" pitchFamily="2" charset="0"/>
              </a:rPr>
              <a:t>চিত্রগুল লক্ষ্য কর </a:t>
            </a:r>
          </a:p>
        </p:txBody>
      </p:sp>
    </p:spTree>
    <p:extLst>
      <p:ext uri="{BB962C8B-B14F-4D97-AF65-F5344CB8AC3E}">
        <p14:creationId xmlns:p14="http://schemas.microsoft.com/office/powerpoint/2010/main" val="181122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8229600" cy="2773362"/>
          </a:xfrm>
        </p:spPr>
        <p:txBody>
          <a:bodyPr>
            <a:noAutofit/>
          </a:bodyPr>
          <a:lstStyle/>
          <a:p>
            <a:pPr algn="l"/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১।চিত্রের </a:t>
            </a: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আলোকে স্থির তড়িৎ হতে </a:t>
            </a:r>
            <a:r>
              <a:rPr lang="bn-BD" b="1" i="1" dirty="0">
                <a:latin typeface="NikoshBAN" pitchFamily="2" charset="0"/>
                <a:cs typeface="NikoshBAN" pitchFamily="2" charset="0"/>
              </a:rPr>
              <a:t>চল </a:t>
            </a: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তড়িৎ </a:t>
            </a:r>
            <a:br>
              <a:rPr lang="bn-BD" b="1" i="1" dirty="0" smtClean="0">
                <a:latin typeface="NikoshBAN" pitchFamily="2" charset="0"/>
                <a:cs typeface="NikoshBAN" pitchFamily="2" charset="0"/>
              </a:rPr>
            </a:b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সৃষ্টি </a:t>
            </a: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ব্যখ্যা কর</a:t>
            </a: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।</a:t>
            </a:r>
            <a:br>
              <a:rPr lang="bn-BD" b="1" i="1" dirty="0" smtClean="0">
                <a:latin typeface="NikoshBAN" pitchFamily="2" charset="0"/>
                <a:cs typeface="NikoshBAN" pitchFamily="2" charset="0"/>
              </a:rPr>
            </a:b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i="1" dirty="0" smtClean="0">
                <a:latin typeface="NikoshBAN" pitchFamily="2" charset="0"/>
                <a:cs typeface="NikoshBAN" pitchFamily="2" charset="0"/>
              </a:rPr>
              <a:t>I=Q/t </a:t>
            </a:r>
            <a:r>
              <a:rPr lang="bn-BD" b="1" i="1" dirty="0" smtClean="0">
                <a:latin typeface="NikoshBAN" pitchFamily="2" charset="0"/>
                <a:cs typeface="NikoshBAN" pitchFamily="2" charset="0"/>
              </a:rPr>
              <a:t> সম্পর্কটি স্থাপন কর।</a:t>
            </a:r>
            <a:endParaRPr lang="en-US" b="1" i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685800"/>
            <a:ext cx="335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0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07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troduction to Electricity[2]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75417" y="4343400"/>
            <a:ext cx="3048000" cy="228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0371" y="3352800"/>
            <a:ext cx="807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এসো আমরা একটি ভিডিও দেখি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3631" y="6108928"/>
            <a:ext cx="985340" cy="133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083" y="1025769"/>
            <a:ext cx="2571750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53662" y="295980"/>
            <a:ext cx="38711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চিত্রটি লক্ষ্য কর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485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971800"/>
            <a:ext cx="8305800" cy="1676400"/>
          </a:xfrm>
        </p:spPr>
        <p:txBody>
          <a:bodyPr>
            <a:noAutofit/>
          </a:bodyPr>
          <a:lstStyle/>
          <a:p>
            <a:pPr algn="l"/>
            <a:r>
              <a:rPr lang="bn-BD" sz="48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800" dirty="0" smtClean="0"/>
              <a:t>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তড়িৎ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প্রবাহ কী ?</a:t>
            </a:r>
            <a:br>
              <a:rPr lang="bn-BD" sz="4800" dirty="0">
                <a:latin typeface="NikoshBAN" pitchFamily="2" charset="0"/>
                <a:cs typeface="NikoshBAN" pitchFamily="2" charset="0"/>
              </a:rPr>
            </a:br>
            <a:r>
              <a:rPr lang="bn-BD" sz="4800" dirty="0">
                <a:latin typeface="NikoshBAN" pitchFamily="2" charset="0"/>
                <a:cs typeface="NikoshBAN" pitchFamily="2" charset="0"/>
              </a:rPr>
              <a:t>২।তড়িৎ প্রবাহের দিক বর্ণনা কর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216297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55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862" y="3815346"/>
            <a:ext cx="2362200" cy="27095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04800"/>
            <a:ext cx="3276600" cy="2819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63" y="1048700"/>
            <a:ext cx="3232525" cy="27783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4343400"/>
            <a:ext cx="2912452" cy="21815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09600" y="120134"/>
            <a:ext cx="29306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u="sng" dirty="0">
                <a:latin typeface="NikoshBAN" pitchFamily="2" charset="0"/>
                <a:cs typeface="NikoshBAN" pitchFamily="2" charset="0"/>
              </a:rPr>
              <a:t>চিত্রগুল লক্ষ্য কর </a:t>
            </a:r>
          </a:p>
        </p:txBody>
      </p:sp>
    </p:spTree>
    <p:extLst>
      <p:ext uri="{BB962C8B-B14F-4D97-AF65-F5344CB8AC3E}">
        <p14:creationId xmlns:p14="http://schemas.microsoft.com/office/powerpoint/2010/main" val="356469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85800"/>
            <a:ext cx="6781800" cy="1676400"/>
          </a:xfrm>
        </p:spPr>
        <p:txBody>
          <a:bodyPr>
            <a:noAutofit/>
          </a:bodyPr>
          <a:lstStyle/>
          <a:p>
            <a:pPr algn="l"/>
            <a:r>
              <a:rPr lang="bn-BD" sz="7200" b="1" u="sng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bn-BD" sz="7200" b="1" u="sng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7200" b="1" u="sng" dirty="0" smtClean="0">
                <a:latin typeface="NikoshBAN" pitchFamily="2" charset="0"/>
                <a:cs typeface="NikoshBAN" pitchFamily="2" charset="0"/>
              </a:rPr>
            </a:br>
            <a:endParaRPr lang="en-US" sz="72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2971800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দৈনন্দিন জীবনে তড়িৎ বা বিদুতের ব্যবহার লিখ।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67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958334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u="sng" dirty="0" smtClean="0">
                <a:latin typeface="NikoshBAN" pitchFamily="2" charset="0"/>
                <a:cs typeface="NikoshBAN" pitchFamily="2" charset="0"/>
              </a:rPr>
              <a:t>চিত্রগুলো </a:t>
            </a:r>
            <a:r>
              <a:rPr lang="bn-BD" sz="4800" b="1" u="sng" dirty="0">
                <a:latin typeface="NikoshBAN" pitchFamily="2" charset="0"/>
                <a:cs typeface="NikoshBAN" pitchFamily="2" charset="0"/>
              </a:rPr>
              <a:t>লক্ষ্য কর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38400"/>
            <a:ext cx="5562600" cy="3952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558" y="3276601"/>
            <a:ext cx="3146244" cy="313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4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9508" y="762000"/>
            <a:ext cx="381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95600"/>
            <a:ext cx="6248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১।স্থির তড়িৎ কী ?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তড়িৎ প্রবাহের জন্য অপরিহার্য্য দুটি শর্ত লিখ।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৩।তড়িৎ প্রবাহের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বর্ননা দাও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৪।ডিজিটাল বাংলাদেশ গঠনে বিদ্যুতের অপরিহার্য্যতা ব্যাখ্যা কর।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685330"/>
            <a:ext cx="426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উ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পরের চিত্রগুলোর আলোকে নিম্নোক্ত প্রশ্নগুলোর উত্তর দাও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75253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0"/>
            <a:ext cx="3886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1371600"/>
            <a:ext cx="69088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1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1402</TotalTime>
  <Words>242</Words>
  <Application>Microsoft Office PowerPoint</Application>
  <PresentationFormat>On-screen Show (4:3)</PresentationFormat>
  <Paragraphs>54</Paragraphs>
  <Slides>19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 শুভেচ্ছা  </vt:lpstr>
      <vt:lpstr> </vt:lpstr>
      <vt:lpstr>PowerPoint Presentation</vt:lpstr>
      <vt:lpstr>PowerPoint Presentation</vt:lpstr>
      <vt:lpstr> চিত্রগুলো কিসের সাথে সম্পর্কিত? </vt:lpstr>
      <vt:lpstr>এসো আমরা বিদ্যুৎ সম্পর্কে জানি</vt:lpstr>
      <vt:lpstr>PowerPoint Presentation</vt:lpstr>
      <vt:lpstr>তড়িৎঃতড়িৎ হল পদার্থের একটি ধর্ম যা আধানের গতির ফল স্বরুপ সৃষ্টি হয়।</vt:lpstr>
      <vt:lpstr>চিত্রটি লক্ষ্য কর</vt:lpstr>
      <vt:lpstr>১।তড়িৎ প্রবাহ কী?                               ২।এর একক কী ?  ৩।একে কী দ্বারা প্রকাশ করা হয়?  </vt:lpstr>
      <vt:lpstr>PowerPoint Presentation</vt:lpstr>
      <vt:lpstr>১।চিত্রের আলোকে স্থির তড়িৎ হতে চল তড়িৎ  সৃষ্টি ব্যখ্যা কর। ২।  I=Q/t  সম্পর্কটি স্থাপন কর।</vt:lpstr>
      <vt:lpstr>PowerPoint Presentation</vt:lpstr>
      <vt:lpstr>১।তড়িৎ প্রবাহ কী ? ২।তড়িৎ প্রবাহের দিক বর্ণনা কর </vt:lpstr>
      <vt:lpstr>PowerPoint Presentation</vt:lpstr>
      <vt:lpstr>একক কাজ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স্বাগতম,শুভেচ্চা,অভিনন্দন</dc:title>
  <dc:creator/>
  <cp:lastModifiedBy>DOEL</cp:lastModifiedBy>
  <cp:revision>160</cp:revision>
  <dcterms:created xsi:type="dcterms:W3CDTF">2006-08-16T00:00:00Z</dcterms:created>
  <dcterms:modified xsi:type="dcterms:W3CDTF">2014-01-23T05:24:38Z</dcterms:modified>
</cp:coreProperties>
</file>